
<file path=[Content_Types].xml><?xml version="1.0" encoding="utf-8"?>
<Types xmlns="http://schemas.openxmlformats.org/package/2006/content-types">
  <Default Extension="mp3" ContentType="audio/mpeg"/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138"/>
  </p:notesMasterIdLst>
  <p:sldIdLst>
    <p:sldId id="445" r:id="rId3"/>
    <p:sldId id="572" r:id="rId4"/>
    <p:sldId id="259" r:id="rId5"/>
    <p:sldId id="265" r:id="rId6"/>
    <p:sldId id="266" r:id="rId7"/>
    <p:sldId id="267" r:id="rId8"/>
    <p:sldId id="296" r:id="rId9"/>
    <p:sldId id="280" r:id="rId10"/>
    <p:sldId id="294" r:id="rId11"/>
    <p:sldId id="295" r:id="rId12"/>
    <p:sldId id="285" r:id="rId13"/>
    <p:sldId id="278" r:id="rId14"/>
    <p:sldId id="261" r:id="rId15"/>
    <p:sldId id="446" r:id="rId16"/>
    <p:sldId id="447" r:id="rId17"/>
    <p:sldId id="448" r:id="rId18"/>
    <p:sldId id="300" r:id="rId19"/>
    <p:sldId id="301" r:id="rId20"/>
    <p:sldId id="304" r:id="rId21"/>
    <p:sldId id="305" r:id="rId22"/>
    <p:sldId id="306" r:id="rId23"/>
    <p:sldId id="325" r:id="rId24"/>
    <p:sldId id="449" r:id="rId25"/>
    <p:sldId id="480" r:id="rId26"/>
    <p:sldId id="481" r:id="rId27"/>
    <p:sldId id="551" r:id="rId28"/>
    <p:sldId id="599" r:id="rId29"/>
    <p:sldId id="553" r:id="rId30"/>
    <p:sldId id="552" r:id="rId31"/>
    <p:sldId id="554" r:id="rId32"/>
    <p:sldId id="555" r:id="rId33"/>
    <p:sldId id="558" r:id="rId34"/>
    <p:sldId id="557" r:id="rId35"/>
    <p:sldId id="556" r:id="rId36"/>
    <p:sldId id="560" r:id="rId37"/>
    <p:sldId id="561" r:id="rId38"/>
    <p:sldId id="562" r:id="rId39"/>
    <p:sldId id="563" r:id="rId40"/>
    <p:sldId id="564" r:id="rId41"/>
    <p:sldId id="565" r:id="rId42"/>
    <p:sldId id="566" r:id="rId43"/>
    <p:sldId id="567" r:id="rId44"/>
    <p:sldId id="568" r:id="rId45"/>
    <p:sldId id="329" r:id="rId46"/>
    <p:sldId id="452" r:id="rId47"/>
    <p:sldId id="326" r:id="rId48"/>
    <p:sldId id="307" r:id="rId49"/>
    <p:sldId id="453" r:id="rId50"/>
    <p:sldId id="330" r:id="rId51"/>
    <p:sldId id="461" r:id="rId52"/>
    <p:sldId id="454" r:id="rId53"/>
    <p:sldId id="549" r:id="rId54"/>
    <p:sldId id="456" r:id="rId55"/>
    <p:sldId id="333" r:id="rId56"/>
    <p:sldId id="465" r:id="rId57"/>
    <p:sldId id="466" r:id="rId58"/>
    <p:sldId id="467" r:id="rId59"/>
    <p:sldId id="516" r:id="rId60"/>
    <p:sldId id="517" r:id="rId61"/>
    <p:sldId id="550" r:id="rId62"/>
    <p:sldId id="518" r:id="rId63"/>
    <p:sldId id="539" r:id="rId64"/>
    <p:sldId id="519" r:id="rId65"/>
    <p:sldId id="520" r:id="rId66"/>
    <p:sldId id="521" r:id="rId67"/>
    <p:sldId id="522" r:id="rId68"/>
    <p:sldId id="523" r:id="rId69"/>
    <p:sldId id="524" r:id="rId70"/>
    <p:sldId id="499" r:id="rId71"/>
    <p:sldId id="500" r:id="rId72"/>
    <p:sldId id="540" r:id="rId73"/>
    <p:sldId id="493" r:id="rId74"/>
    <p:sldId id="501" r:id="rId75"/>
    <p:sldId id="470" r:id="rId76"/>
    <p:sldId id="332" r:id="rId77"/>
    <p:sldId id="502" r:id="rId78"/>
    <p:sldId id="472" r:id="rId79"/>
    <p:sldId id="543" r:id="rId80"/>
    <p:sldId id="544" r:id="rId81"/>
    <p:sldId id="504" r:id="rId82"/>
    <p:sldId id="505" r:id="rId83"/>
    <p:sldId id="506" r:id="rId84"/>
    <p:sldId id="507" r:id="rId85"/>
    <p:sldId id="513" r:id="rId86"/>
    <p:sldId id="509" r:id="rId87"/>
    <p:sldId id="510" r:id="rId88"/>
    <p:sldId id="515" r:id="rId89"/>
    <p:sldId id="525" r:id="rId90"/>
    <p:sldId id="526" r:id="rId91"/>
    <p:sldId id="527" r:id="rId92"/>
    <p:sldId id="528" r:id="rId93"/>
    <p:sldId id="529" r:id="rId94"/>
    <p:sldId id="530" r:id="rId95"/>
    <p:sldId id="531" r:id="rId96"/>
    <p:sldId id="532" r:id="rId97"/>
    <p:sldId id="533" r:id="rId98"/>
    <p:sldId id="534" r:id="rId99"/>
    <p:sldId id="514" r:id="rId100"/>
    <p:sldId id="488" r:id="rId101"/>
    <p:sldId id="489" r:id="rId102"/>
    <p:sldId id="490" r:id="rId103"/>
    <p:sldId id="494" r:id="rId104"/>
    <p:sldId id="491" r:id="rId105"/>
    <p:sldId id="492" r:id="rId106"/>
    <p:sldId id="545" r:id="rId107"/>
    <p:sldId id="546" r:id="rId108"/>
    <p:sldId id="547" r:id="rId109"/>
    <p:sldId id="573" r:id="rId110"/>
    <p:sldId id="600" r:id="rId111"/>
    <p:sldId id="601" r:id="rId112"/>
    <p:sldId id="587" r:id="rId113"/>
    <p:sldId id="588" r:id="rId114"/>
    <p:sldId id="589" r:id="rId115"/>
    <p:sldId id="590" r:id="rId116"/>
    <p:sldId id="591" r:id="rId117"/>
    <p:sldId id="592" r:id="rId118"/>
    <p:sldId id="593" r:id="rId119"/>
    <p:sldId id="594" r:id="rId120"/>
    <p:sldId id="595" r:id="rId121"/>
    <p:sldId id="596" r:id="rId122"/>
    <p:sldId id="597" r:id="rId123"/>
    <p:sldId id="598" r:id="rId124"/>
    <p:sldId id="405" r:id="rId125"/>
    <p:sldId id="409" r:id="rId126"/>
    <p:sldId id="414" r:id="rId127"/>
    <p:sldId id="415" r:id="rId128"/>
    <p:sldId id="413" r:id="rId129"/>
    <p:sldId id="410" r:id="rId130"/>
    <p:sldId id="411" r:id="rId131"/>
    <p:sldId id="412" r:id="rId132"/>
    <p:sldId id="419" r:id="rId133"/>
    <p:sldId id="416" r:id="rId134"/>
    <p:sldId id="418" r:id="rId135"/>
    <p:sldId id="417" r:id="rId136"/>
    <p:sldId id="535" r:id="rId1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5A8FA22B-8643-4E12-830C-2AB99CA6809E}">
          <p14:sldIdLst>
            <p14:sldId id="445"/>
            <p14:sldId id="572"/>
          </p14:sldIdLst>
        </p14:section>
        <p14:section name="第一部分" id="{43C652B5-38E1-4E3D-9FF4-5D62223192C2}">
          <p14:sldIdLst>
            <p14:sldId id="259"/>
            <p14:sldId id="265"/>
            <p14:sldId id="266"/>
            <p14:sldId id="267"/>
            <p14:sldId id="296"/>
            <p14:sldId id="280"/>
            <p14:sldId id="294"/>
            <p14:sldId id="295"/>
            <p14:sldId id="285"/>
            <p14:sldId id="278"/>
            <p14:sldId id="261"/>
            <p14:sldId id="446"/>
            <p14:sldId id="447"/>
            <p14:sldId id="448"/>
            <p14:sldId id="300"/>
          </p14:sldIdLst>
        </p14:section>
        <p14:section name="第二部分" id="{3390287A-1E8F-4DCD-A0A2-80A32EB2208B}">
          <p14:sldIdLst>
            <p14:sldId id="301"/>
            <p14:sldId id="304"/>
            <p14:sldId id="305"/>
            <p14:sldId id="306"/>
            <p14:sldId id="325"/>
            <p14:sldId id="449"/>
            <p14:sldId id="480"/>
            <p14:sldId id="481"/>
            <p14:sldId id="551"/>
            <p14:sldId id="599"/>
            <p14:sldId id="553"/>
            <p14:sldId id="552"/>
            <p14:sldId id="554"/>
            <p14:sldId id="555"/>
            <p14:sldId id="558"/>
            <p14:sldId id="557"/>
            <p14:sldId id="556"/>
            <p14:sldId id="560"/>
            <p14:sldId id="561"/>
            <p14:sldId id="562"/>
            <p14:sldId id="563"/>
            <p14:sldId id="564"/>
            <p14:sldId id="565"/>
            <p14:sldId id="566"/>
            <p14:sldId id="567"/>
            <p14:sldId id="568"/>
            <p14:sldId id="329"/>
            <p14:sldId id="452"/>
            <p14:sldId id="326"/>
            <p14:sldId id="307"/>
            <p14:sldId id="453"/>
            <p14:sldId id="330"/>
            <p14:sldId id="461"/>
            <p14:sldId id="454"/>
            <p14:sldId id="549"/>
            <p14:sldId id="456"/>
            <p14:sldId id="333"/>
            <p14:sldId id="465"/>
            <p14:sldId id="466"/>
            <p14:sldId id="467"/>
            <p14:sldId id="516"/>
            <p14:sldId id="517"/>
            <p14:sldId id="550"/>
            <p14:sldId id="518"/>
            <p14:sldId id="539"/>
            <p14:sldId id="519"/>
            <p14:sldId id="520"/>
            <p14:sldId id="521"/>
            <p14:sldId id="522"/>
            <p14:sldId id="523"/>
            <p14:sldId id="524"/>
            <p14:sldId id="499"/>
            <p14:sldId id="500"/>
            <p14:sldId id="540"/>
            <p14:sldId id="493"/>
            <p14:sldId id="501"/>
            <p14:sldId id="470"/>
            <p14:sldId id="332"/>
            <p14:sldId id="502"/>
            <p14:sldId id="472"/>
            <p14:sldId id="543"/>
            <p14:sldId id="544"/>
            <p14:sldId id="504"/>
            <p14:sldId id="505"/>
            <p14:sldId id="506"/>
            <p14:sldId id="507"/>
            <p14:sldId id="513"/>
            <p14:sldId id="509"/>
            <p14:sldId id="510"/>
            <p14:sldId id="515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14"/>
            <p14:sldId id="488"/>
            <p14:sldId id="489"/>
            <p14:sldId id="490"/>
            <p14:sldId id="494"/>
            <p14:sldId id="491"/>
            <p14:sldId id="492"/>
            <p14:sldId id="545"/>
            <p14:sldId id="546"/>
            <p14:sldId id="547"/>
            <p14:sldId id="573"/>
            <p14:sldId id="600"/>
            <p14:sldId id="601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</p14:sldIdLst>
        </p14:section>
        <p14:section name="第三部分" id="{A057551F-D2B4-4608-A07D-F25ACE3D44EC}">
          <p14:sldIdLst/>
        </p14:section>
        <p14:section name="第四部分" id="{8C72F3E0-5A8B-4B72-B08B-A647A1F493AE}">
          <p14:sldIdLst>
            <p14:sldId id="405"/>
            <p14:sldId id="409"/>
            <p14:sldId id="414"/>
            <p14:sldId id="415"/>
            <p14:sldId id="413"/>
            <p14:sldId id="410"/>
            <p14:sldId id="411"/>
            <p14:sldId id="412"/>
            <p14:sldId id="419"/>
            <p14:sldId id="416"/>
            <p14:sldId id="418"/>
            <p14:sldId id="417"/>
            <p14:sldId id="535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2991" autoAdjust="0"/>
  </p:normalViewPr>
  <p:slideViewPr>
    <p:cSldViewPr snapToGrid="0" showGuides="1">
      <p:cViewPr varScale="1">
        <p:scale>
          <a:sx n="101" d="100"/>
          <a:sy n="101" d="100"/>
        </p:scale>
        <p:origin x="138" y="33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notesMaster" Target="notesMasters/notesMaster1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28" Type="http://schemas.openxmlformats.org/officeDocument/2006/relationships/slide" Target="slides/slide126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134" Type="http://schemas.openxmlformats.org/officeDocument/2006/relationships/slide" Target="slides/slide132.xml"/><Relationship Id="rId139" Type="http://schemas.openxmlformats.org/officeDocument/2006/relationships/presProps" Target="presProps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slide" Target="slides/slide122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viewProps" Target="viewProps.xml"/><Relationship Id="rId18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35" Type="http://schemas.openxmlformats.org/officeDocument/2006/relationships/slide" Target="slides/slide133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141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1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tableStyles" Target="tableStyles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6" Type="http://schemas.openxmlformats.org/officeDocument/2006/relationships/slide" Target="slides/slide1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media/image1.png>
</file>

<file path=ppt/media/image10.jpeg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png>
</file>

<file path=ppt/media/image18.gif>
</file>

<file path=ppt/media/image19.gif>
</file>

<file path=ppt/media/image2.png>
</file>

<file path=ppt/media/image20.gif>
</file>

<file path=ppt/media/image21.wmf>
</file>

<file path=ppt/media/image22.png>
</file>

<file path=ppt/media/image3.jpeg>
</file>

<file path=ppt/media/image4.gif>
</file>

<file path=ppt/media/image5.png>
</file>

<file path=ppt/media/image6.png>
</file>

<file path=ppt/media/image7.gif>
</file>

<file path=ppt/media/image8.gif>
</file>

<file path=ppt/media/image9.gif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AD9D2-049C-4856-9D76-D01A0656F10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B678-8BA0-40A2-86D5-67B915010B9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2248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8B678-8BA0-40A2-86D5-67B915010B96}" type="slidenum">
              <a:rPr lang="zh-CN" altLang="en-US" smtClean="0"/>
              <a:pPr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4256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8B678-8BA0-40A2-86D5-67B915010B96}" type="slidenum">
              <a:rPr lang="zh-CN" altLang="en-US" smtClean="0"/>
              <a:pPr/>
              <a:t>123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295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51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479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450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469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550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28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118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687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756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521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069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0BFB3-6931-4018-9F35-6908DBD9284D}" type="datetimeFigureOut">
              <a:rPr lang="zh-CN" altLang="en-US" smtClean="0"/>
              <a:pPr/>
              <a:t>2018/5/4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68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1.wmf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audio" Target="file:///C:\Users\Administrator\Desktop\9.mp3" TargetMode="External"/><Relationship Id="rId7" Type="http://schemas.openxmlformats.org/officeDocument/2006/relationships/image" Target="../media/image22.png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1.gi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Administrator\20180504_000906.mp4" TargetMode="External"/><Relationship Id="rId4" Type="http://schemas.openxmlformats.org/officeDocument/2006/relationships/image" Target="../media/image18.gi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GrpSpPr/>
          <p:nvPr/>
        </p:nvGrpSpPr>
        <p:grpSpPr>
          <a:xfrm>
            <a:off x="3115432" y="728145"/>
            <a:ext cx="5725160" cy="5192671"/>
            <a:chOff x="3233420" y="568405"/>
            <a:chExt cx="5725160" cy="5192671"/>
          </a:xfrm>
        </p:grpSpPr>
        <p:sp>
          <p:nvSpPr>
            <p:cNvPr id="4" name="文本框 3"/>
            <p:cNvSpPr txBox="1"/>
            <p:nvPr/>
          </p:nvSpPr>
          <p:spPr>
            <a:xfrm>
              <a:off x="3233420" y="2460545"/>
              <a:ext cx="572516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80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大作业</a:t>
              </a:r>
              <a:endParaRPr lang="zh-CN" altLang="en-US" sz="80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444240" y="568405"/>
              <a:ext cx="44196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38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信号</a:t>
              </a:r>
              <a:endParaRPr lang="zh-CN" altLang="en-US" sz="138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734300" y="846148"/>
              <a:ext cx="91948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与系统</a:t>
              </a:r>
              <a:endParaRPr lang="zh-CN" altLang="en-US" sz="48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3233420" y="3606640"/>
              <a:ext cx="5420360" cy="2154436"/>
              <a:chOff x="3233420" y="3606640"/>
              <a:chExt cx="5420360" cy="2154436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3233420" y="3606640"/>
                <a:ext cx="5420360" cy="21544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5400" b="1" spc="-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许正卓</a:t>
                </a:r>
                <a:endParaRPr lang="en-US" altLang="zh-CN" sz="54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r"/>
                <a:r>
                  <a:rPr lang="zh-CN" altLang="en-US" sz="4400" b="1" spc="-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张  远  航</a:t>
                </a:r>
                <a:endParaRPr lang="en-US" altLang="zh-CN" sz="44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r"/>
                <a:r>
                  <a:rPr lang="zh-CN" altLang="en-US" sz="3600" b="1" spc="-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解晨 佳     </a:t>
                </a:r>
                <a:endParaRPr lang="zh-CN" altLang="en-US" sz="36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3505199" y="3844229"/>
                <a:ext cx="2054944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b="1" spc="-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徐 良 栋</a:t>
                </a:r>
                <a:endParaRPr lang="zh-CN" altLang="en-US" sz="44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3966840" y="4789888"/>
                <a:ext cx="1770269" cy="76944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b="1" spc="-3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葛世寅</a:t>
                </a:r>
                <a:endParaRPr lang="zh-CN" altLang="en-US" sz="4400" b="1" spc="-3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59666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619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8910199"/>
      </p:ext>
    </p:extLst>
  </p:cSld>
  <p:clrMapOvr>
    <a:masterClrMapping/>
  </p:clrMapOvr>
  <p:transition spd="slow" advTm="500"/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96465" y="2767281"/>
            <a:ext cx="23990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先从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7868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22722" y="2767281"/>
            <a:ext cx="28464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先从</a:t>
            </a:r>
            <a:endParaRPr lang="zh-CN" altLang="en-US" sz="9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515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100">
        <p14:flythrough dir="out"/>
      </p:transition>
    </mc:Choice>
    <mc:Fallback xmlns="">
      <p:transition advTm="1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949678" y="2151728"/>
            <a:ext cx="67695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均衡器</a:t>
            </a:r>
            <a:endParaRPr lang="zh-CN" altLang="en-US" sz="1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527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341120" y="920621"/>
            <a:ext cx="886968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</a:t>
            </a:r>
            <a:endParaRPr lang="zh-CN" altLang="en-US" sz="3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9277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51400" y="3075057"/>
            <a:ext cx="24892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掌声有请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888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81600" y="3075057"/>
            <a:ext cx="18288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社会人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473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00550" y="2767281"/>
            <a:ext cx="3390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社会人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50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对象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9661156"/>
              </p:ext>
            </p:extLst>
          </p:nvPr>
        </p:nvGraphicFramePr>
        <p:xfrm>
          <a:off x="5638800" y="3013075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演示文稿" showAsIcon="1" r:id="rId3" imgW="914400" imgH="828720" progId="PowerPoint.Show.12">
                  <p:embed/>
                </p:oleObj>
              </mc:Choice>
              <mc:Fallback>
                <p:oleObj name="演示文稿" showAsIcon="1" r:id="rId3" imgW="914400" imgH="828720" progId="PowerPoint.Show.12">
                  <p:embed/>
                  <p:pic>
                    <p:nvPicPr>
                      <p:cNvPr id="5" name="对象 4">
                        <a:hlinkClick r:id="" action="ppaction://ole?verb=0"/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38800" y="3013075"/>
                        <a:ext cx="914400" cy="8286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4087159"/>
      </p:ext>
    </p:extLst>
  </p:cSld>
  <p:clrMapOvr>
    <a:masterClrMapping/>
  </p:clrMapOvr>
  <p:transition advClick="0" advTm="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verb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verb" cmd="2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小试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Tiger Rhythm - Surki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7007" end="10399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12343" y="-11575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62188"/>
      </p:ext>
    </p:extLst>
  </p:cSld>
  <p:clrMapOvr>
    <a:masterClrMapping/>
  </p:clrMapOvr>
  <p:transition advTm="15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67250" y="2767281"/>
            <a:ext cx="2857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  <a:endParaRPr lang="zh-CN" altLang="en-US" sz="8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00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5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982065" y="2767281"/>
            <a:ext cx="46309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音乐效果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6806895"/>
      </p:ext>
    </p:extLst>
  </p:cSld>
  <p:clrMapOvr>
    <a:masterClrMapping/>
  </p:clrMapOvr>
  <p:transition advTm="300"/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333500" y="2151728"/>
            <a:ext cx="83856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小组分工？</a:t>
            </a:r>
            <a:endParaRPr lang="zh-CN" altLang="en-US" sz="1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163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00"/>
    </mc:Choice>
    <mc:Fallback xmlns=""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33800" y="2876550"/>
            <a:ext cx="47815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设计师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889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00"/>
    </mc:Choice>
    <mc:Fallback xmlns=""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33800" y="2876550"/>
            <a:ext cx="47815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调音师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6459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00"/>
    </mc:Choice>
    <mc:Fallback xmlns=""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33800" y="2876550"/>
            <a:ext cx="47815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徐良栋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73339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advTm="300">
        <p15:prstTrans prst="fallOver"/>
      </p:transition>
    </mc:Choice>
    <mc:Fallback xmlns="">
      <p:transition advTm="3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33800" y="2876550"/>
            <a:ext cx="47815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程序员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840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00"/>
    </mc:Choice>
    <mc:Fallback xmlns=""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33800" y="2876550"/>
            <a:ext cx="47815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葛世寅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09929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advTm="300">
        <p15:prstTrans prst="fallOver"/>
      </p:transition>
    </mc:Choice>
    <mc:Fallback xmlns="">
      <p:transition advTm="3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33800" y="2876550"/>
            <a:ext cx="47815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宣传委员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892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00"/>
    </mc:Choice>
    <mc:Fallback xmlns=""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33800" y="2876550"/>
            <a:ext cx="47815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谢晨佳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69975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advTm="300">
        <p15:prstTrans prst="fallOver"/>
      </p:transition>
    </mc:Choice>
    <mc:Fallback xmlns="">
      <p:transition advTm="3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33800" y="2876550"/>
            <a:ext cx="47815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波形主席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95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00"/>
    </mc:Choice>
    <mc:Fallback xmlns=""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763730" y="3075057"/>
            <a:ext cx="2245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本次试验</a:t>
            </a:r>
            <a:endParaRPr lang="zh-CN" altLang="en-US" sz="4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5732640" y="3075057"/>
            <a:ext cx="6976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</a:t>
            </a:r>
            <a:endParaRPr lang="zh-CN" altLang="en-US" sz="2000" b="1" dirty="0"/>
          </a:p>
        </p:txBody>
      </p:sp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6305473" y="3075057"/>
            <a:ext cx="6976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终</a:t>
            </a:r>
            <a:endParaRPr lang="zh-CN" altLang="en-US" sz="2000" b="1" dirty="0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451139" y="3075057"/>
            <a:ext cx="697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果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878306" y="3075057"/>
            <a:ext cx="697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</a:t>
            </a:r>
          </a:p>
        </p:txBody>
      </p:sp>
      <p:sp>
        <p:nvSpPr>
          <p:cNvPr id="7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84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432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1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2"/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33800" y="2876550"/>
            <a:ext cx="47815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许正卓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40134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advTm="300">
        <p15:prstTrans prst="fallOver"/>
      </p:transition>
    </mc:Choice>
    <mc:Fallback xmlns="">
      <p:transition advTm="3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33800" y="2876550"/>
            <a:ext cx="47815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情报机关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89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00"/>
    </mc:Choice>
    <mc:Fallback xmlns=""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33800" y="2876550"/>
            <a:ext cx="47815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张远航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66056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advTm="300">
        <p15:prstTrans prst="fallOver"/>
      </p:transition>
    </mc:Choice>
    <mc:Fallback xmlns="">
      <p:transition advTm="3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65250" end="0.125"/>
                  <p14:fade out="250"/>
                </p14:media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19400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531803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endParaRPr lang="zh-CN" altLang="en-US" sz="19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163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-14668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9.mp3">
            <a:hlinkClick r:id="" action="ppaction://media"/>
          </p:cNvPr>
          <p:cNvPicPr>
            <a:picLocks noRot="1" noChangeAspect="1"/>
          </p:cNvPicPr>
          <p:nvPr>
            <a:audioFile r:link="rId3"/>
          </p:nvPr>
        </p:nvPicPr>
        <p:blipFill>
          <a:blip r:embed="rId7" cstate="print"/>
          <a:stretch>
            <a:fillRect/>
          </a:stretch>
        </p:blipFill>
        <p:spPr>
          <a:xfrm>
            <a:off x="1051560" y="56388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86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numSld="999" showWhenStopped="0">
                <p:cTn id="10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270760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531803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endParaRPr lang="zh-CN" altLang="en-US" sz="19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163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-14668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170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270760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61560" y="1851645"/>
            <a:ext cx="240792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endParaRPr lang="zh-CN" altLang="en-US" sz="19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163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-14668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3831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270760" y="1859280"/>
            <a:ext cx="2838450" cy="3162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4523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endParaRPr lang="zh-CN" altLang="en-US" sz="19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040880" y="1851645"/>
            <a:ext cx="537972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-152400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2985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东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众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筹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914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众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筹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965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</a:t>
            </a:r>
            <a:endParaRPr lang="zh-CN" altLang="en-US" sz="19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筹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765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93574" y="3075057"/>
            <a:ext cx="398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期待给您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595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</a:t>
            </a:r>
            <a:endParaRPr lang="zh-CN" altLang="en-US" sz="19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</a:t>
            </a:r>
            <a:endParaRPr lang="zh-CN" altLang="en-US" sz="19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29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热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218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718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</a:t>
            </a:r>
            <a:endParaRPr lang="zh-CN" altLang="en-US" sz="19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401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</a:t>
            </a:r>
            <a:endParaRPr lang="zh-CN" altLang="en-US" sz="19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束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771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902525" y="1841242"/>
            <a:ext cx="85983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感谢大家</a:t>
            </a:r>
            <a:endParaRPr lang="zh-CN" altLang="en-US" sz="1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3503366"/>
      </p:ext>
    </p:extLst>
  </p:cSld>
  <p:clrMapOvr>
    <a:masterClrMapping/>
  </p:clrMapOvr>
  <p:transition spd="slow" advTm="5000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17705" y="3075057"/>
            <a:ext cx="14305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595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058713" y="3075057"/>
            <a:ext cx="14748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听觉</a:t>
            </a:r>
            <a:endParaRPr lang="zh-CN" altLang="en-US" sz="4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023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"/>
    </mc:Choice>
    <mc:Fallback xmlns="">
      <p:transition spd="slow" advTm="7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763730" y="3075057"/>
            <a:ext cx="2245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双重震撼</a:t>
            </a:r>
            <a:endParaRPr lang="zh-CN" altLang="en-US" sz="4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5732640" y="3075057"/>
            <a:ext cx="6976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</a:t>
            </a:r>
            <a:endParaRPr lang="zh-CN" altLang="en-US" sz="2000" b="1" dirty="0"/>
          </a:p>
        </p:txBody>
      </p:sp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6305473" y="3075057"/>
            <a:ext cx="6976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</a:t>
            </a:r>
            <a:endParaRPr lang="zh-CN" altLang="en-US" sz="2000" b="1" dirty="0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451139" y="3075057"/>
            <a:ext cx="697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</a:t>
            </a:r>
            <a:endParaRPr lang="zh-CN" altLang="en-US" sz="4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878306" y="3075057"/>
            <a:ext cx="697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</a:t>
            </a:r>
            <a:endParaRPr lang="zh-CN" altLang="en-US" sz="4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84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432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1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54500" y="3075057"/>
            <a:ext cx="368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请系好安全带</a:t>
            </a: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5691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2800" end="87000.125"/>
                  <p14:fade out="250"/>
                </p14:media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593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59" objId="5"/>
        <p14:pauseEvt time="3646" objId="5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3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610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GrpSpPr/>
          <p:nvPr/>
        </p:nvGrpSpPr>
        <p:grpSpPr>
          <a:xfrm>
            <a:off x="3115432" y="728145"/>
            <a:ext cx="5725160" cy="5192671"/>
            <a:chOff x="3233420" y="568405"/>
            <a:chExt cx="5725160" cy="5192671"/>
          </a:xfrm>
        </p:grpSpPr>
        <p:sp>
          <p:nvSpPr>
            <p:cNvPr id="4" name="文本框 3"/>
            <p:cNvSpPr txBox="1"/>
            <p:nvPr/>
          </p:nvSpPr>
          <p:spPr>
            <a:xfrm>
              <a:off x="3233420" y="2460545"/>
              <a:ext cx="572516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80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大作业</a:t>
              </a:r>
              <a:endParaRPr lang="zh-CN" altLang="en-US" sz="80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444240" y="568405"/>
              <a:ext cx="44196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38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信号</a:t>
              </a:r>
              <a:endParaRPr lang="zh-CN" altLang="en-US" sz="138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734300" y="846148"/>
              <a:ext cx="91948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与系统</a:t>
              </a:r>
              <a:endParaRPr lang="zh-CN" altLang="en-US" sz="48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3233420" y="3606640"/>
              <a:ext cx="5420360" cy="2154436"/>
              <a:chOff x="3233420" y="3606640"/>
              <a:chExt cx="5420360" cy="2154436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3233420" y="3606640"/>
                <a:ext cx="5420360" cy="21544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5400" b="1" spc="-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许正卓</a:t>
                </a:r>
                <a:endParaRPr lang="en-US" altLang="zh-CN" sz="54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r"/>
                <a:r>
                  <a:rPr lang="zh-CN" altLang="en-US" sz="4400" b="1" spc="-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张  远  航</a:t>
                </a:r>
                <a:endParaRPr lang="en-US" altLang="zh-CN" sz="44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r"/>
                <a:r>
                  <a:rPr lang="zh-CN" altLang="en-US" sz="3600" b="1" spc="-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解晨 佳     </a:t>
                </a:r>
                <a:endParaRPr lang="zh-CN" altLang="en-US" sz="36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3505199" y="3844229"/>
                <a:ext cx="2054944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b="1" spc="-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徐 良 栋</a:t>
                </a:r>
                <a:endParaRPr lang="zh-CN" altLang="en-US" sz="44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3966840" y="4789888"/>
                <a:ext cx="1770269" cy="76944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b="1" spc="-3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葛世寅</a:t>
                </a:r>
                <a:endParaRPr lang="zh-CN" altLang="en-US" sz="4400" b="1" spc="-3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Tiger Rhythm - Surki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6599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51668" y="-190639"/>
            <a:ext cx="1837568" cy="183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420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00"/>
    </mc:Choice>
    <mc:Fallback xmlns="">
      <p:transition advTm="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343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415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14:flythrough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594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542510" y="3075057"/>
            <a:ext cx="2245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有请</a:t>
            </a:r>
            <a:endParaRPr lang="zh-CN" altLang="en-US" sz="4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5596385" y="2853837"/>
            <a:ext cx="970138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8000" b="1" dirty="0"/>
          </a:p>
        </p:txBody>
      </p:sp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6679788" y="2898081"/>
            <a:ext cx="98135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</a:t>
            </a:r>
            <a:endParaRPr lang="zh-CN" altLang="en-US" sz="8000" b="1" dirty="0"/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773604" y="2853837"/>
            <a:ext cx="5293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endParaRPr lang="zh-CN" altLang="en-US" sz="8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84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432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1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  <p:bldP spid="4" grpId="0"/>
      <p:bldP spid="4" grpId="1"/>
      <p:bldP spid="6" grpId="0"/>
      <p:bldP spid="6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21277" y="3075057"/>
            <a:ext cx="36723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欢迎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界面</a:t>
            </a:r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1554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matlab1\work\matlab_music3.0\material\WE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77033" y="2544116"/>
            <a:ext cx="42917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自由地</a:t>
            </a:r>
            <a:endParaRPr lang="zh-CN" altLang="en-US" sz="9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0"/>
            <a:ext cx="11029950" cy="687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2142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advClick="0" advTm="1000">
        <p15:prstTrans prst="wind"/>
      </p:transition>
    </mc:Choice>
    <mc:Fallback xmlns="">
      <p:transition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009900" y="1638300"/>
            <a:ext cx="6263763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419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"/>
    </mc:Choice>
    <mc:Fallback xmlns="">
      <p:transition advClick="0" advTm="500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695687" y="3336647"/>
            <a:ext cx="44958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暂 停</a:t>
            </a:r>
            <a:endParaRPr lang="zh-CN" altLang="en-US" sz="13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037" y="544287"/>
            <a:ext cx="3467100" cy="2286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72345" flipH="1">
            <a:off x="7484949" y="315441"/>
            <a:ext cx="6826789" cy="717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320286"/>
      </p:ext>
    </p:extLst>
  </p:cSld>
  <p:clrMapOvr>
    <a:masterClrMapping/>
  </p:clrMapOvr>
  <p:transition advClick="0" advTm="500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916298" y="3566829"/>
            <a:ext cx="405457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</a:t>
            </a:r>
            <a:endParaRPr lang="zh-CN" altLang="en-US" sz="13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037" y="544287"/>
            <a:ext cx="3467100" cy="2286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27655">
            <a:off x="-1716641" y="300926"/>
            <a:ext cx="6826789" cy="717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05246"/>
      </p:ext>
    </p:extLst>
  </p:cSld>
  <p:clrMapOvr>
    <a:masterClrMapping/>
  </p:clrMapOvr>
  <p:transition advClick="0" advTm="50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069328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朋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76654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友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83980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306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00">
        <p14:flythrough dir="out"/>
      </p:transition>
    </mc:Choice>
    <mc:Fallback xmlns="">
      <p:transition spd="med" advTm="2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0 L -0.02227 0 " pathEditMode="relative" rAng="0" ptsTypes="AA">
                                      <p:cBhvr>
                                        <p:cTn id="6" dur="2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552 0 " pathEditMode="relative" rAng="0" ptsTypes="AA">
                                      <p:cBhvr>
                                        <p:cTn id="8" dur="2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300" fill="hold"/>
                                        <p:tgtEl>
                                          <p:spTgt spid="3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300" fill="hold"/>
                                        <p:tgtEl>
                                          <p:spTgt spid="5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300" fill="hold"/>
                                        <p:tgtEl>
                                          <p:spTgt spid="4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5" grpId="0"/>
      <p:bldP spid="5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77033" y="2544116"/>
            <a:ext cx="42917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完美地</a:t>
            </a:r>
            <a:endParaRPr lang="zh-CN" altLang="en-US" sz="9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8920247"/>
      </p:ext>
    </p:extLst>
  </p:cSld>
  <p:clrMapOvr>
    <a:masterClrMapping/>
  </p:clrMapOvr>
  <p:transition advClick="0" advTm="1000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01502" y="3075057"/>
            <a:ext cx="2245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</a:t>
            </a:r>
            <a:endParaRPr lang="zh-CN" altLang="en-US" sz="4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5589339" y="3075057"/>
            <a:ext cx="151515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播  放</a:t>
            </a:r>
            <a:endParaRPr lang="zh-CN" altLang="en-US" sz="2000" b="1" dirty="0"/>
          </a:p>
        </p:txBody>
      </p:sp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7057621" y="3075057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endParaRPr lang="zh-CN" altLang="en-US" sz="2000" b="1" dirty="0"/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807430" y="3075057"/>
            <a:ext cx="697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间</a:t>
            </a:r>
            <a:endParaRPr lang="zh-CN" altLang="en-US" sz="4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9862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432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1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  <p:bldP spid="4" grpId="0"/>
      <p:bldP spid="4" grpId="1"/>
      <p:bldP spid="6" grpId="0"/>
      <p:bldP spid="6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28" y="-824269"/>
            <a:ext cx="12932452" cy="8055219"/>
          </a:xfr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637" y="2781300"/>
            <a:ext cx="4897345" cy="132873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691" y="2781299"/>
            <a:ext cx="4897345" cy="132873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437" y="1373979"/>
            <a:ext cx="4897345" cy="132873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018" y="4341755"/>
            <a:ext cx="4897345" cy="132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26327"/>
      </p:ext>
    </p:extLst>
  </p:cSld>
  <p:clrMapOvr>
    <a:masterClrMapping/>
  </p:clrMapOvr>
  <p:transition advTm="3000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60491" y="3075057"/>
            <a:ext cx="2698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随你滑动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082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28" y="-824269"/>
            <a:ext cx="12932452" cy="8055219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93" y="1918120"/>
            <a:ext cx="9538569" cy="108633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9212">
            <a:off x="-7631474" y="1308583"/>
            <a:ext cx="10553564" cy="1109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086760"/>
      </p:ext>
    </p:extLst>
  </p:cSld>
  <p:clrMapOvr>
    <a:masterClrMapping/>
  </p:clrMapOvr>
  <p:transition advTm="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 L 0.1931 0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294671" y="3075057"/>
            <a:ext cx="13863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当您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4936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355" y="614362"/>
            <a:ext cx="9763432" cy="6087441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58244">
            <a:off x="3943800" y="-9801607"/>
            <a:ext cx="9051739" cy="951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678670"/>
      </p:ext>
    </p:extLst>
  </p:cSld>
  <p:clrMapOvr>
    <a:masterClrMapping/>
  </p:clrMapOvr>
  <p:transition advTm="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81481E-6 L -0.18659 0.7351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36" y="36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320965" y="1467669"/>
            <a:ext cx="986667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那么就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1253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 dir="ou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5086" r="1176" b="1670"/>
          <a:stretch/>
        </p:blipFill>
        <p:spPr>
          <a:xfrm>
            <a:off x="1570625" y="473110"/>
            <a:ext cx="9346037" cy="6193157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5" y="411895"/>
            <a:ext cx="7544391" cy="4326359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17908">
            <a:off x="-2841259" y="-403738"/>
            <a:ext cx="6274832" cy="6599031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466189" flipV="1">
            <a:off x="7253659" y="-2907681"/>
            <a:ext cx="7172812" cy="792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655815"/>
      </p:ext>
    </p:extLst>
  </p:cSld>
  <p:clrMapOvr>
    <a:masterClrMapping/>
  </p:clrMapOvr>
  <p:transition advClick="0"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22222E-6 L 1.25E-6 0.00023 C 0.00573 -0.00856 0.0112 -0.01736 0.01706 -0.02569 C 0.01927 -0.02893 0.022 -0.03078 0.02422 -0.03426 C 0.02851 -0.04097 0.03216 -0.04907 0.03633 -0.05578 C 0.05508 -0.08588 0.04258 -0.05903 0.05573 -0.09004 C 0.05807 -0.08449 0.0612 -0.0794 0.06302 -0.07291 C 0.06445 -0.06759 0.06484 -0.06157 0.06536 -0.05578 C 0.06641 -0.04583 0.06706 -0.03565 0.06784 -0.02569 C 0.06875 -0.01273 0.06901 0.00023 0.07018 0.01297 C 0.07135 0.02454 0.07357 0.03588 0.07513 0.04746 C 0.07604 0.0544 0.07669 0.06181 0.07747 0.06898 C 0.07995 0.0632 0.08294 0.0581 0.08476 0.05162 C 0.08698 0.04352 0.08763 0.03426 0.08958 0.02593 C 0.09271 0.0125 0.09805 -0.00625 0.10417 -0.01713 C 0.10612 -0.02083 0.10885 -0.02291 0.11133 -0.02569 C 0.1138 -0.0243 0.1168 -0.02453 0.11862 -0.02129 C 0.12044 -0.01828 0.12031 -0.01273 0.12109 -0.00856 C 0.12279 0.00139 0.12448 0.01158 0.12591 0.02153 C 0.12682 0.02871 0.12747 0.03588 0.12825 0.04306 C 0.12904 0.04884 0.12995 0.05463 0.13073 0.06019 C 0.13958 0.0132 0.13737 0.01111 0.15247 -0.02569 C 0.15456 -0.03055 0.15729 -0.03426 0.15976 -0.03866 C 0.16146 -0.0294 0.1638 -0.01805 0.16458 -0.00856 C 0.16575 0.00579 0.16627 0.02014 0.16706 0.03449 C 0.17031 0.0331 0.17461 0.03472 0.17669 0.03009 C 0.18242 0.01783 0.18411 0.00093 0.1888 -0.01273 C 0.19062 -0.01805 0.19362 -0.02129 0.19609 -0.02569 C 0.19948 -0.00717 0.19896 -0.01227 0.20091 0.01297 C 0.20182 0.02593 0.20338 0.03866 0.20338 0.05162 C 0.20338 0.05625 0.20169 0.04306 0.20091 0.03889 C 0.19674 0.01435 0.19518 -0.01157 0.1888 -0.03426 C 0.1862 -0.04352 0.17851 -0.07616 0.17187 -0.08588 C 0.16992 -0.08866 0.16706 -0.08866 0.16458 -0.09004 C 0.15013 -0.06435 0.16029 -0.08657 0.15013 -0.03009 C 0.14726 -0.01412 0.14336 0.00139 0.14036 0.01736 C 0.13854 0.02709 0.13724 0.0375 0.13555 0.04746 C 0.13489 0.05162 0.13398 0.05602 0.1332 0.06019 C 0.12292 0.03611 0.12357 0.03935 0.1138 0.0044 C 0.10469 -0.02801 0.1043 -0.04583 0.08958 -0.06875 C 0.08763 -0.07176 0.08476 -0.07153 0.08229 -0.07291 C 0.05221 -0.00162 0.10039 -0.11713 0.06784 -0.03426 C 0.06068 -0.0162 0.05417 -0.0037 0.04362 0.0088 C 0.03906 0.01412 0.03424 0.01875 0.02904 0.02153 C 0.0237 0.02454 0.01784 0.02454 0.01211 0.02593 C 0.00729 0.02153 0.00169 0.01945 -0.00234 0.01297 C -0.01133 -0.00139 -0.01328 -0.01967 -0.01693 -0.03866 L -0.01445 -0.02569 C -0.01524 -0.01574 -0.01693 -0.00578 -0.01693 0.0044 C -0.01693 0.01042 -0.01784 0.02153 -0.01445 0.02153 C -0.00573 0.02153 0.00169 0.01019 0.00976 0.0044 C 0.01706 -0.00995 0.02435 -0.02407 0.03151 -0.03866 C 0.03489 -0.0456 0.03646 -0.05671 0.04114 -0.06018 C 0.04362 -0.0618 0.04284 -0.05139 0.04362 -0.04722 C 0.07005 -0.0706 0.05924 -0.07384 0.07513 -0.06435 C 0.08125 -0.03171 0.07891 -0.04745 0.08229 -0.01713 C 0.08555 -0.02129 0.0888 -0.02546 0.09206 -0.03009 C 0.09687 -0.03703 0.1013 -0.04537 0.10651 -0.05139 C 0.10859 -0.05393 0.11133 -0.0544 0.1138 -0.05578 C 0.11614 -0.05301 0.11914 -0.05116 0.12109 -0.04722 C 0.12487 -0.03935 0.12591 -0.02708 0.13073 -0.02129 L 0.13802 -0.01273 L 0.14284 -0.00416 " pathEditMode="relative" rAng="0" ptsTypes="AAAAAAAAAAAAAAAAAAAAAAAAAAAAAAAAAAAAAAAAAAAAAAAAAAAAAAAAAAAAAAA">
                                      <p:cBhvr>
                                        <p:cTn id="6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10" y="-10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45833E-6 -4.81481E-6 L 6.45833E-6 -4.81481E-6 C -0.00325 -0.01134 -0.00676 -0.02269 -0.00976 -0.03426 C -0.01262 -0.04537 -0.0177 -0.0706 -0.01939 -0.08171 C -0.02812 -0.13866 -0.01692 -0.07685 -0.02421 -0.11597 C -0.02669 -0.11319 -0.02942 -0.11111 -0.0315 -0.10741 C -0.03359 -0.1037 -0.03489 -0.09907 -0.03632 -0.09444 C -0.04531 -0.06736 -0.05312 -0.03889 -0.06301 -0.01273 C -0.06614 -0.00417 -0.069 0.00486 -0.07265 0.01296 C -0.09609 0.06505 -0.07226 0.00347 -0.0871 0.04306 C -0.09999 0.03542 -0.09544 0.04213 -0.09921 0.0044 C -0.09986 -0.00208 -0.10299 -0.06042 -0.10403 -0.06875 C -0.10585 -0.08194 -0.11132 -0.10741 -0.11132 -0.10741 C -0.12408 -0.09236 -0.11458 -0.10625 -0.12591 -0.07731 C -0.14036 -0.04028 -0.13958 -0.05 -0.14999 -0.01273 C -0.15364 -0.00023 -0.15663 0.01273 -0.15976 0.02593 C -0.16562 0.05162 -0.16523 0.05718 -0.17187 0.07755 C -0.1733 0.08194 -0.17499 0.08611 -0.17669 0.09051 C -0.17903 0.08889 -0.18255 0.09005 -0.18385 0.08611 C -0.18697 0.07731 -0.18762 0.0662 -0.1888 0.05602 C -0.18997 0.04468 -0.19023 0.0331 -0.19114 0.02153 C -0.19179 0.01296 -0.19283 0.0044 -0.19361 -0.00417 C -0.19283 -0.04144 -0.18932 -0.07894 -0.19114 -0.11597 C -0.1914 -0.12199 -0.19609 -0.10764 -0.19843 -0.10301 C -0.20338 -0.09329 -0.20794 -0.08264 -0.21288 -0.07292 C -0.21835 -0.0625 -0.22408 -0.05255 -0.22981 -0.04282 C -0.24413 -0.01921 -0.2539 -0.0044 -0.27096 0.01296 C -0.27499 0.01713 -0.28502 0.02269 -0.29036 0.02593 C -0.29192 0.02153 -0.294 0.01782 -0.29518 0.01296 C -0.2996 -0.00532 -0.29986 -0.06088 -0.29999 -0.06435 C -0.29921 -0.08009 -0.29648 -0.09606 -0.29765 -0.11181 C -0.29791 -0.1169 -0.30117 -0.10347 -0.30247 -0.09884 C -0.30442 -0.0919 -0.30533 -0.08426 -0.30729 -0.07731 C -0.31093 -0.06412 -0.31445 -0.05046 -0.31939 -0.03866 C -0.32421 -0.02731 -0.33007 -0.01736 -0.33632 -0.00856 C -0.35286 0.01551 -0.35195 0.01366 -0.36536 0.02153 C -0.3677 0.02014 -0.37031 0.01898 -0.37265 0.01736 C -0.37747 0.01366 -0.38528 0.00648 -0.38958 -4.81481E-6 C -0.4082 -0.02755 -0.38606 -4.81481E-6 -0.40403 -0.0213 C -0.40559 -0.02708 -0.40768 -0.03264 -0.40885 -0.03866 C -0.41093 -0.04977 -0.41367 -0.07292 -0.41367 -0.07292 C -0.41614 -0.07014 -0.41887 -0.06806 -0.42096 -0.06435 C -0.4246 -0.05787 -0.42643 -0.04838 -0.43059 -0.04282 C -0.43958 -0.03125 -0.46809 -4.81481E-6 -0.48385 0.0088 C -0.48854 0.01134 -0.49348 0.01157 -0.49843 0.01296 C -0.50325 0.01019 -0.50885 0.00995 -0.51288 0.0044 C -0.51666 -0.00069 -0.51822 -0.00949 -0.52018 -0.01713 C -0.52343 -0.02986 -0.52551 -0.0463 -0.52734 -0.06019 C -0.52656 -0.06435 -0.52656 -0.06944 -0.52499 -0.07292 C -0.51288 -0.09884 -0.50078 -0.08403 -0.4815 -0.08171 C -0.47656 -0.08009 -0.47161 -0.08009 -0.46692 -0.07731 C -0.46197 -0.07431 -0.45221 -0.05648 -0.44999 -0.05162 C -0.44635 -0.04352 -0.44348 -0.03449 -0.44036 -0.02569 C -0.43632 -0.01458 -0.43124 0.00046 -0.42825 0.01296 C -0.42721 0.01713 -0.42656 0.02153 -0.42578 0.02593 C -0.40338 0.0088 -0.40546 0.01181 -0.37981 -0.01713 C -0.35676 -0.04329 -0.35989 -0.0456 -0.33867 -0.06435 C -0.33645 -0.06644 -0.33385 -0.06736 -0.3315 -0.06875 C -0.31028 -0.05625 -0.34101 -0.07778 -0.30963 -0.01273 C -0.29856 0.01019 -0.29387 0.025 -0.27825 0.03889 C -0.2746 0.04213 -0.27018 0.04167 -0.26614 0.04306 C -0.26288 0.04167 -0.2595 0.0412 -0.2565 0.03889 C -0.25051 0.03403 -0.24492 0.02824 -0.23958 0.02153 C -0.22395 0.00231 -0.21093 -0.02477 -0.19361 -0.03866 C -0.16848 -0.05833 -0.1789 -0.04954 -0.1621 -0.06435 C -0.15885 -0.06296 -0.1552 -0.06343 -0.15247 -0.06019 C -0.12786 -0.03102 -0.15169 -0.04653 -0.13072 -0.02569 C -0.11601 -0.01134 -0.12239 -0.02176 -0.10898 -0.01273 C -0.10559 -0.01065 -0.1026 -0.00671 -0.09921 -0.00417 C -0.09531 -0.00116 -0.09114 0.00162 -0.0871 0.0044 C -0.08541 0.00394 -0.06939 0.00046 -0.06536 -0.00417 C -0.05976 -0.01088 -0.05689 -0.0206 -0.05325 -0.03009 C -0.05091 -0.02847 -0.0483 -0.02801 -0.04596 -0.02569 C -0.02109 -0.00116 -0.04062 -0.01389 -0.02421 -0.00417 C -0.01223 -0.00949 -0.01796 -0.00856 -0.00729 -0.00856 L 6.45833E-6 -4.81481E-6 Z " pathEditMode="relative" ptsTypes="AAAAAAAAAAAAAAAAAAAAAAAAAAAAAAAAAAAAAAAAAAAAAAAAAAAAAAAAAAAAAAAAAAAAAAAAAAAA">
                                      <p:cBhvr>
                                        <p:cTn id="8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500" y="3075057"/>
            <a:ext cx="1301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为您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662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43050" y="1463552"/>
            <a:ext cx="3662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8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331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034536" y="3075056"/>
            <a:ext cx="1507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呈现</a:t>
            </a:r>
            <a:endParaRPr lang="zh-CN" altLang="en-US" sz="40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8626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29496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36026" y="2767281"/>
            <a:ext cx="34953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仿实体</a:t>
            </a:r>
            <a:endParaRPr lang="zh-CN" altLang="en-US" sz="8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2088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100">
        <p14:flythrough dir="out"/>
      </p:transition>
    </mc:Choice>
    <mc:Fallback xmlns="">
      <p:transition advTm="1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91419" y="3013502"/>
            <a:ext cx="14542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音</a:t>
            </a:r>
            <a:endParaRPr lang="zh-CN" altLang="en-US" sz="9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088666" y="3013502"/>
            <a:ext cx="145424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乐</a:t>
            </a:r>
            <a:endParaRPr lang="zh-CN" altLang="en-US" sz="9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300659" y="3013502"/>
            <a:ext cx="145424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键</a:t>
            </a:r>
            <a:endParaRPr lang="zh-CN" altLang="en-US" sz="9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529676" y="3018419"/>
            <a:ext cx="14542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盘</a:t>
            </a:r>
            <a:endParaRPr lang="zh-CN" altLang="en-US" sz="9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8902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00">
        <p14:flythrough dir="out"/>
      </p:transition>
    </mc:Choice>
    <mc:Fallback xmlns="">
      <p:transition spd="med" advTm="2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0 L -0.02227 0 " pathEditMode="relative" rAng="0" ptsTypes="AA">
                                      <p:cBhvr>
                                        <p:cTn id="6" dur="2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552 0 " pathEditMode="relative" rAng="0" ptsTypes="AA">
                                      <p:cBhvr>
                                        <p:cTn id="8" dur="2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300" fill="hold"/>
                                        <p:tgtEl>
                                          <p:spTgt spid="3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300" fill="hold"/>
                                        <p:tgtEl>
                                          <p:spTgt spid="5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300" fill="hold"/>
                                        <p:tgtEl>
                                          <p:spTgt spid="4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552 0 " pathEditMode="relative" rAng="0" ptsTypes="AA">
                                      <p:cBhvr>
                                        <p:cTn id="16" dur="2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6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300" fill="hold"/>
                                        <p:tgtEl>
                                          <p:spTgt spid="6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5" grpId="0"/>
      <p:bldP spid="5" grpId="1"/>
      <p:bldP spid="6" grpId="0"/>
      <p:bldP spid="6" grpId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81600" y="2551471"/>
            <a:ext cx="1828802" cy="10156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同理</a:t>
            </a:r>
            <a:endParaRPr lang="zh-CN" altLang="en-US" sz="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709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60491" y="3075057"/>
            <a:ext cx="2698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当你点击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770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355" y="609600"/>
            <a:ext cx="9763432" cy="607154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1840">
            <a:off x="-3783351" y="532965"/>
            <a:ext cx="8618040" cy="9063307"/>
          </a:xfrm>
          <a:prstGeom prst="rect">
            <a:avLst/>
          </a:prstGeom>
        </p:spPr>
      </p:pic>
    </p:spTree>
  </p:cSld>
  <p:clrMapOvr>
    <a:masterClrMapping/>
  </p:clrMapOvr>
  <p:transition advClick="0" advTm="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07407E-6 L 0.34739 -0.00394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70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6509065"/>
      </p:ext>
    </p:extLst>
  </p:cSld>
  <p:clrMapOvr>
    <a:masterClrMapping/>
  </p:clrMapOvr>
  <p:transition advClick="0" advTm="150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320965" y="1467669"/>
            <a:ext cx="986667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会出现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015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 dir="ou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内容占位符 3" descr="2R53]%7A4@~032A3$ZN98V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817150" y="1411513"/>
            <a:ext cx="4355600" cy="6400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4018" y="-3319679"/>
            <a:ext cx="3945618" cy="595224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10" y="609598"/>
            <a:ext cx="3945618" cy="595224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268" y="0"/>
            <a:ext cx="4809218" cy="7255049"/>
          </a:xfrm>
          <a:prstGeom prst="rect">
            <a:avLst/>
          </a:prstGeom>
        </p:spPr>
      </p:pic>
      <p:pic>
        <p:nvPicPr>
          <p:cNvPr id="13" name="内容占位符 3" descr="2R53]%7A4@~032A3$ZN98V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04228" y="-640870"/>
            <a:ext cx="4355600" cy="6400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09" y="1411513"/>
            <a:ext cx="4077840" cy="615171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3406" y="706286"/>
            <a:ext cx="4077840" cy="6151714"/>
          </a:xfrm>
          <a:prstGeom prst="rect">
            <a:avLst/>
          </a:prstGeom>
        </p:spPr>
      </p:pic>
      <p:pic>
        <p:nvPicPr>
          <p:cNvPr id="11" name="内容占位符 3" descr="2R53]%7A4@~032A3$ZN98VT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50010" y="-470128"/>
            <a:ext cx="2584907" cy="379866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文本框 2"/>
          <p:cNvSpPr txBox="1"/>
          <p:nvPr/>
        </p:nvSpPr>
        <p:spPr>
          <a:xfrm>
            <a:off x="2097126" y="1919073"/>
            <a:ext cx="7725193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9900" b="1" spc="-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均衡器</a:t>
            </a:r>
            <a:endParaRPr lang="zh-CN" altLang="en-US" sz="19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advClick="0" advTm="1000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500" y="3075057"/>
            <a:ext cx="1301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为您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346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9750" y="3921002"/>
            <a:ext cx="568526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4255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5527599"/>
      </p:ext>
    </p:extLst>
  </p:cSld>
  <p:clrMapOvr>
    <a:masterClrMapping/>
  </p:clrMapOvr>
  <p:transition advTm="400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034536" y="3075056"/>
            <a:ext cx="1507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</a:t>
            </a:r>
            <a:endParaRPr lang="zh-CN" altLang="en-US" sz="40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346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48" y="4727473"/>
            <a:ext cx="2137099" cy="1332468"/>
          </a:xfrm>
          <a:prstGeom prst="rect">
            <a:avLst/>
          </a:prstGeom>
        </p:spPr>
      </p:pic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457" y="-264432"/>
            <a:ext cx="4995721" cy="7479390"/>
          </a:xfr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46" y="6477830"/>
            <a:ext cx="2137099" cy="133246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47" y="3153710"/>
            <a:ext cx="2137099" cy="133246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47" y="1579947"/>
            <a:ext cx="2137099" cy="133246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851" y="-70016"/>
            <a:ext cx="2137099" cy="133246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850" y="1821242"/>
            <a:ext cx="2137099" cy="133246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849" y="3475263"/>
            <a:ext cx="2137099" cy="133246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848" y="5393707"/>
            <a:ext cx="2137099" cy="133246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46" y="-170410"/>
            <a:ext cx="2137099" cy="1332468"/>
          </a:xfrm>
          <a:prstGeom prst="rect">
            <a:avLst/>
          </a:prstGeom>
        </p:spPr>
      </p:pic>
    </p:spTree>
  </p:cSld>
  <p:clrMapOvr>
    <a:masterClrMapping/>
  </p:clrMapOvr>
  <p:transition advTm="2000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5163" y="3013502"/>
            <a:ext cx="8386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086733" y="3013502"/>
            <a:ext cx="8386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段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767799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</a:t>
            </a:r>
            <a:endParaRPr lang="zh-CN" altLang="en-US" sz="4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011564" y="3018419"/>
            <a:ext cx="8386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</a:t>
            </a:r>
            <a:endParaRPr lang="zh-CN" altLang="en-US" sz="4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675245" y="2991965"/>
            <a:ext cx="8386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务</a:t>
            </a:r>
            <a:endParaRPr lang="zh-CN" altLang="en-US" sz="4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401962" y="3013502"/>
            <a:ext cx="8386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音</a:t>
            </a:r>
            <a:endParaRPr lang="zh-CN" altLang="en-US" sz="4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306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14:flythrough dir="out"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0 L -0.02227 0 " pathEditMode="relative" rAng="0" ptsTypes="AA">
                                      <p:cBhvr>
                                        <p:cTn id="6" dur="2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552 0 " pathEditMode="relative" rAng="0" ptsTypes="AA">
                                      <p:cBhvr>
                                        <p:cTn id="8" dur="2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300" fill="hold"/>
                                        <p:tgtEl>
                                          <p:spTgt spid="3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300" fill="hold"/>
                                        <p:tgtEl>
                                          <p:spTgt spid="5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300" fill="hold"/>
                                        <p:tgtEl>
                                          <p:spTgt spid="4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552 0 " pathEditMode="relative" rAng="0" ptsTypes="AA">
                                      <p:cBhvr>
                                        <p:cTn id="16" dur="2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6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300" fill="hold"/>
                                        <p:tgtEl>
                                          <p:spTgt spid="6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7.40741E-7 L 0.0349 -0.00023 " pathEditMode="relative" rAng="0" ptsTypes="AA">
                                      <p:cBhvr>
                                        <p:cTn id="20" dur="2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-2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2300" fill="hold"/>
                                        <p:tgtEl>
                                          <p:spTgt spid="7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552 0 " pathEditMode="relative" rAng="0" ptsTypes="AA">
                                      <p:cBhvr>
                                        <p:cTn id="24" dur="2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6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2300" fill="hold"/>
                                        <p:tgtEl>
                                          <p:spTgt spid="8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77158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当然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692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0900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我们能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8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552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596111" y="314879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实现的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372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134049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不止如此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102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07974" y="3075057"/>
            <a:ext cx="2488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人性化的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4132198"/>
      </p:ext>
    </p:extLst>
  </p:cSld>
  <p:clrMapOvr>
    <a:masterClrMapping/>
  </p:clrMapOvr>
  <p:transition advTm="200">
    <p:fade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GrpSpPr/>
          <p:nvPr/>
        </p:nvGrpSpPr>
        <p:grpSpPr>
          <a:xfrm>
            <a:off x="2819400" y="2151728"/>
            <a:ext cx="6553200" cy="2554545"/>
            <a:chOff x="2819400" y="1640987"/>
            <a:chExt cx="6553200" cy="2554545"/>
          </a:xfrm>
        </p:grpSpPr>
        <p:sp>
          <p:nvSpPr>
            <p:cNvPr id="4" name="文本框 3"/>
            <p:cNvSpPr txBox="1"/>
            <p:nvPr/>
          </p:nvSpPr>
          <p:spPr>
            <a:xfrm>
              <a:off x="2819400" y="1640987"/>
              <a:ext cx="65532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16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819400" y="1640987"/>
              <a:ext cx="65532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</a:t>
              </a:r>
              <a:endPara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819400" y="1640987"/>
              <a:ext cx="65532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选择</a:t>
              </a:r>
              <a:endParaRPr lang="zh-CN" altLang="en-US" sz="16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9122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62550" y="3075057"/>
            <a:ext cx="1866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023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"/>
    </mc:Choice>
    <mc:Fallback xmlns="">
      <p:transition spd="slow" advTm="700"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6776" y="-2441576"/>
            <a:ext cx="4246675" cy="6388163"/>
          </a:xfrm>
        </p:spPr>
      </p:pic>
      <p:pic>
        <p:nvPicPr>
          <p:cNvPr id="5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4376" y="-2289176"/>
            <a:ext cx="4246675" cy="6388163"/>
          </a:xfrm>
          <a:prstGeom prst="rect">
            <a:avLst/>
          </a:prstGeom>
        </p:spPr>
      </p:pic>
      <p:pic>
        <p:nvPicPr>
          <p:cNvPr id="6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1976" y="-2136776"/>
            <a:ext cx="4246675" cy="6388163"/>
          </a:xfrm>
          <a:prstGeom prst="rect">
            <a:avLst/>
          </a:prstGeom>
        </p:spPr>
      </p:pic>
      <p:pic>
        <p:nvPicPr>
          <p:cNvPr id="7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9576" y="-1984376"/>
            <a:ext cx="4246675" cy="6388163"/>
          </a:xfrm>
          <a:prstGeom prst="rect">
            <a:avLst/>
          </a:prstGeom>
        </p:spPr>
      </p:pic>
      <p:pic>
        <p:nvPicPr>
          <p:cNvPr id="8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7176" y="-1831976"/>
            <a:ext cx="4246675" cy="6388163"/>
          </a:xfrm>
          <a:prstGeom prst="rect">
            <a:avLst/>
          </a:prstGeom>
        </p:spPr>
      </p:pic>
      <p:pic>
        <p:nvPicPr>
          <p:cNvPr id="9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4776" y="-1679576"/>
            <a:ext cx="4246675" cy="6388163"/>
          </a:xfrm>
          <a:prstGeom prst="rect">
            <a:avLst/>
          </a:prstGeom>
        </p:spPr>
      </p:pic>
      <p:pic>
        <p:nvPicPr>
          <p:cNvPr id="10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2376" y="-1527176"/>
            <a:ext cx="4246675" cy="6388163"/>
          </a:xfrm>
          <a:prstGeom prst="rect">
            <a:avLst/>
          </a:prstGeom>
        </p:spPr>
      </p:pic>
      <p:pic>
        <p:nvPicPr>
          <p:cNvPr id="11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976" y="-1374776"/>
            <a:ext cx="4246675" cy="6388163"/>
          </a:xfrm>
          <a:prstGeom prst="rect">
            <a:avLst/>
          </a:prstGeom>
        </p:spPr>
      </p:pic>
      <p:pic>
        <p:nvPicPr>
          <p:cNvPr id="12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76" y="-1222376"/>
            <a:ext cx="4246675" cy="6388163"/>
          </a:xfrm>
          <a:prstGeom prst="rect">
            <a:avLst/>
          </a:prstGeom>
        </p:spPr>
      </p:pic>
      <p:pic>
        <p:nvPicPr>
          <p:cNvPr id="13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4" y="-1069976"/>
            <a:ext cx="4246675" cy="6388163"/>
          </a:xfrm>
          <a:prstGeom prst="rect">
            <a:avLst/>
          </a:prstGeom>
        </p:spPr>
      </p:pic>
      <p:pic>
        <p:nvPicPr>
          <p:cNvPr id="14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24" y="-917576"/>
            <a:ext cx="4246675" cy="6388163"/>
          </a:xfrm>
          <a:prstGeom prst="rect">
            <a:avLst/>
          </a:prstGeom>
        </p:spPr>
      </p:pic>
      <p:pic>
        <p:nvPicPr>
          <p:cNvPr id="15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24" y="-765176"/>
            <a:ext cx="4246675" cy="6388163"/>
          </a:xfrm>
          <a:prstGeom prst="rect">
            <a:avLst/>
          </a:prstGeom>
        </p:spPr>
      </p:pic>
      <p:pic>
        <p:nvPicPr>
          <p:cNvPr id="16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24" y="-612776"/>
            <a:ext cx="4246675" cy="6388163"/>
          </a:xfrm>
          <a:prstGeom prst="rect">
            <a:avLst/>
          </a:prstGeom>
        </p:spPr>
      </p:pic>
      <p:pic>
        <p:nvPicPr>
          <p:cNvPr id="17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24" y="-460376"/>
            <a:ext cx="4246675" cy="6388163"/>
          </a:xfrm>
          <a:prstGeom prst="rect">
            <a:avLst/>
          </a:prstGeom>
        </p:spPr>
      </p:pic>
      <p:pic>
        <p:nvPicPr>
          <p:cNvPr id="18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824" y="-307976"/>
            <a:ext cx="4246675" cy="6388163"/>
          </a:xfrm>
          <a:prstGeom prst="rect">
            <a:avLst/>
          </a:prstGeom>
        </p:spPr>
      </p:pic>
      <p:pic>
        <p:nvPicPr>
          <p:cNvPr id="19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224" y="-155576"/>
            <a:ext cx="4246675" cy="6388163"/>
          </a:xfrm>
          <a:prstGeom prst="rect">
            <a:avLst/>
          </a:prstGeom>
        </p:spPr>
      </p:pic>
      <p:pic>
        <p:nvPicPr>
          <p:cNvPr id="20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624" y="-3176"/>
            <a:ext cx="4246675" cy="6388163"/>
          </a:xfrm>
          <a:prstGeom prst="rect">
            <a:avLst/>
          </a:prstGeom>
        </p:spPr>
      </p:pic>
      <p:pic>
        <p:nvPicPr>
          <p:cNvPr id="21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024" y="149224"/>
            <a:ext cx="4246675" cy="6388163"/>
          </a:xfrm>
          <a:prstGeom prst="rect">
            <a:avLst/>
          </a:prstGeom>
        </p:spPr>
      </p:pic>
      <p:pic>
        <p:nvPicPr>
          <p:cNvPr id="22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424" y="301624"/>
            <a:ext cx="4246675" cy="6388163"/>
          </a:xfrm>
          <a:prstGeom prst="rect">
            <a:avLst/>
          </a:prstGeom>
        </p:spPr>
      </p:pic>
      <p:pic>
        <p:nvPicPr>
          <p:cNvPr id="23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524" y="244474"/>
            <a:ext cx="4246675" cy="6388163"/>
          </a:xfrm>
          <a:prstGeom prst="rect">
            <a:avLst/>
          </a:prstGeom>
        </p:spPr>
      </p:pic>
      <p:pic>
        <p:nvPicPr>
          <p:cNvPr id="24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960" y="-2470121"/>
            <a:ext cx="4246675" cy="6388163"/>
          </a:xfrm>
          <a:prstGeom prst="rect">
            <a:avLst/>
          </a:prstGeom>
        </p:spPr>
      </p:pic>
      <p:pic>
        <p:nvPicPr>
          <p:cNvPr id="25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360" y="-2317721"/>
            <a:ext cx="4246675" cy="6388163"/>
          </a:xfrm>
          <a:prstGeom prst="rect">
            <a:avLst/>
          </a:prstGeom>
        </p:spPr>
      </p:pic>
      <p:pic>
        <p:nvPicPr>
          <p:cNvPr id="26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760" y="-2165321"/>
            <a:ext cx="4246675" cy="6388163"/>
          </a:xfrm>
          <a:prstGeom prst="rect">
            <a:avLst/>
          </a:prstGeom>
        </p:spPr>
      </p:pic>
      <p:pic>
        <p:nvPicPr>
          <p:cNvPr id="27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160" y="-2012921"/>
            <a:ext cx="4246675" cy="6388163"/>
          </a:xfrm>
          <a:prstGeom prst="rect">
            <a:avLst/>
          </a:prstGeom>
        </p:spPr>
      </p:pic>
      <p:pic>
        <p:nvPicPr>
          <p:cNvPr id="28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560" y="-1860521"/>
            <a:ext cx="4246675" cy="6388163"/>
          </a:xfrm>
          <a:prstGeom prst="rect">
            <a:avLst/>
          </a:prstGeom>
        </p:spPr>
      </p:pic>
      <p:pic>
        <p:nvPicPr>
          <p:cNvPr id="29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960" y="-1708121"/>
            <a:ext cx="4246675" cy="6388163"/>
          </a:xfrm>
          <a:prstGeom prst="rect">
            <a:avLst/>
          </a:prstGeom>
        </p:spPr>
      </p:pic>
      <p:pic>
        <p:nvPicPr>
          <p:cNvPr id="30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360" y="-1555721"/>
            <a:ext cx="4246675" cy="6388163"/>
          </a:xfrm>
          <a:prstGeom prst="rect">
            <a:avLst/>
          </a:prstGeom>
        </p:spPr>
      </p:pic>
      <p:pic>
        <p:nvPicPr>
          <p:cNvPr id="31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760" y="-1403321"/>
            <a:ext cx="4246675" cy="6388163"/>
          </a:xfrm>
          <a:prstGeom prst="rect">
            <a:avLst/>
          </a:prstGeom>
        </p:spPr>
      </p:pic>
      <p:pic>
        <p:nvPicPr>
          <p:cNvPr id="32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160" y="-1250921"/>
            <a:ext cx="4246675" cy="6388163"/>
          </a:xfrm>
          <a:prstGeom prst="rect">
            <a:avLst/>
          </a:prstGeom>
        </p:spPr>
      </p:pic>
      <p:pic>
        <p:nvPicPr>
          <p:cNvPr id="33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3560" y="-1098521"/>
            <a:ext cx="4246675" cy="6388163"/>
          </a:xfrm>
          <a:prstGeom prst="rect">
            <a:avLst/>
          </a:prstGeom>
        </p:spPr>
      </p:pic>
      <p:pic>
        <p:nvPicPr>
          <p:cNvPr id="34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960" y="-946121"/>
            <a:ext cx="4246675" cy="6388163"/>
          </a:xfrm>
          <a:prstGeom prst="rect">
            <a:avLst/>
          </a:prstGeom>
        </p:spPr>
      </p:pic>
      <p:pic>
        <p:nvPicPr>
          <p:cNvPr id="35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60" y="-793721"/>
            <a:ext cx="4246675" cy="6388163"/>
          </a:xfrm>
          <a:prstGeom prst="rect">
            <a:avLst/>
          </a:prstGeom>
        </p:spPr>
      </p:pic>
      <p:pic>
        <p:nvPicPr>
          <p:cNvPr id="36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0760" y="-641321"/>
            <a:ext cx="4246675" cy="6388163"/>
          </a:xfrm>
          <a:prstGeom prst="rect">
            <a:avLst/>
          </a:prstGeom>
        </p:spPr>
      </p:pic>
      <p:pic>
        <p:nvPicPr>
          <p:cNvPr id="37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3160" y="-488921"/>
            <a:ext cx="4246675" cy="6388163"/>
          </a:xfrm>
          <a:prstGeom prst="rect">
            <a:avLst/>
          </a:prstGeom>
        </p:spPr>
      </p:pic>
      <p:pic>
        <p:nvPicPr>
          <p:cNvPr id="38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560" y="-336521"/>
            <a:ext cx="4246675" cy="6388163"/>
          </a:xfrm>
          <a:prstGeom prst="rect">
            <a:avLst/>
          </a:prstGeom>
        </p:spPr>
      </p:pic>
      <p:pic>
        <p:nvPicPr>
          <p:cNvPr id="39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960" y="-184121"/>
            <a:ext cx="4246675" cy="6388163"/>
          </a:xfrm>
          <a:prstGeom prst="rect">
            <a:avLst/>
          </a:prstGeom>
        </p:spPr>
      </p:pic>
      <p:pic>
        <p:nvPicPr>
          <p:cNvPr id="40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0360" y="-31721"/>
            <a:ext cx="4246675" cy="6388163"/>
          </a:xfrm>
          <a:prstGeom prst="rect">
            <a:avLst/>
          </a:prstGeom>
        </p:spPr>
      </p:pic>
      <p:pic>
        <p:nvPicPr>
          <p:cNvPr id="41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2760" y="120679"/>
            <a:ext cx="4246675" cy="6388163"/>
          </a:xfrm>
          <a:prstGeom prst="rect">
            <a:avLst/>
          </a:prstGeom>
        </p:spPr>
      </p:pic>
      <p:pic>
        <p:nvPicPr>
          <p:cNvPr id="42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160" y="273079"/>
            <a:ext cx="4246675" cy="6388163"/>
          </a:xfrm>
          <a:prstGeom prst="rect">
            <a:avLst/>
          </a:prstGeom>
        </p:spPr>
      </p:pic>
      <p:pic>
        <p:nvPicPr>
          <p:cNvPr id="43" name="内容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3260" y="215929"/>
            <a:ext cx="4246675" cy="6388163"/>
          </a:xfrm>
          <a:prstGeom prst="rect">
            <a:avLst/>
          </a:prstGeom>
        </p:spPr>
      </p:pic>
    </p:spTree>
  </p:cSld>
  <p:clrMapOvr>
    <a:masterClrMapping/>
  </p:clrMapOvr>
  <p:transition advTm="3000"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GrpSpPr/>
          <p:nvPr/>
        </p:nvGrpSpPr>
        <p:grpSpPr>
          <a:xfrm>
            <a:off x="2819400" y="2151728"/>
            <a:ext cx="6553200" cy="2554545"/>
            <a:chOff x="2819400" y="1558434"/>
            <a:chExt cx="6553200" cy="2554545"/>
          </a:xfrm>
        </p:grpSpPr>
        <p:sp>
          <p:nvSpPr>
            <p:cNvPr id="4" name="文本框 3"/>
            <p:cNvSpPr txBox="1"/>
            <p:nvPr/>
          </p:nvSpPr>
          <p:spPr>
            <a:xfrm>
              <a:off x="2819400" y="1558434"/>
              <a:ext cx="65532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819400" y="1558434"/>
              <a:ext cx="65532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6"/>
          <p:cNvSpPr txBox="1"/>
          <p:nvPr/>
        </p:nvSpPr>
        <p:spPr>
          <a:xfrm>
            <a:off x="6243484" y="2215641"/>
            <a:ext cx="438027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</a:t>
            </a:r>
            <a:endParaRPr lang="zh-CN" altLang="en-US" sz="1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965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180504_000906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63480">
            <a:off x="3280882" y="-298855"/>
            <a:ext cx="6324014" cy="9540227"/>
          </a:xfrm>
          <a:prstGeom prst="rect">
            <a:avLst/>
          </a:prstGeom>
        </p:spPr>
      </p:pic>
    </p:spTree>
  </p:cSld>
  <p:clrMapOvr>
    <a:masterClrMapping/>
  </p:clrMapOvr>
  <p:transition advTm="4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714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970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050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212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5950" y="2151728"/>
            <a:ext cx="8420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你的灵感</a:t>
            </a:r>
            <a:endParaRPr lang="zh-CN" altLang="en-US" sz="1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9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200">
        <p14:flythrough dir="out"/>
      </p:transition>
    </mc:Choice>
    <mc:Fallback xmlns="">
      <p:transition advTm="2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还有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356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91432" y="2750585"/>
            <a:ext cx="23302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精准的</a:t>
            </a:r>
            <a:endParaRPr lang="zh-CN" altLang="en-US" sz="5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6925748"/>
      </p:ext>
    </p:extLst>
  </p:cSld>
  <p:clrMapOvr>
    <a:masterClrMapping/>
  </p:clrMapOvr>
  <p:transition advClick="0" advTm="100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351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371601" y="2374490"/>
            <a:ext cx="974868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</a:t>
            </a:r>
            <a:r>
              <a:rPr lang="zh-CN" altLang="en-US" sz="13000" b="1" spc="11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波形</a:t>
            </a:r>
            <a:r>
              <a:rPr lang="zh-CN" altLang="en-US" sz="96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</a:t>
            </a:r>
            <a:endParaRPr lang="zh-CN" altLang="en-US" sz="96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6925748"/>
      </p:ext>
    </p:extLst>
  </p:cSld>
  <p:clrMapOvr>
    <a:masterClrMapping/>
  </p:clrMapOvr>
  <p:transition advClick="0" advTm="1000"/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116" y="-479427"/>
            <a:ext cx="12452116" cy="7743543"/>
          </a:xfr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-451276"/>
            <a:ext cx="7410449" cy="7687239"/>
          </a:xfrm>
          <a:prstGeom prst="rect">
            <a:avLst/>
          </a:prstGeom>
        </p:spPr>
      </p:pic>
    </p:spTree>
  </p:cSld>
  <p:clrMapOvr>
    <a:masterClrMapping/>
  </p:clrMapOvr>
  <p:transition advTm="2000"/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05141" y="2743222"/>
            <a:ext cx="51471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酷炫的</a:t>
            </a:r>
            <a:endParaRPr lang="zh-CN" altLang="en-US" sz="9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6925748"/>
      </p:ext>
    </p:extLst>
  </p:cSld>
  <p:clrMapOvr>
    <a:masterClrMapping/>
  </p:clrMapOvr>
  <p:transition advClick="0" advTm="500"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20260" y="2767281"/>
            <a:ext cx="26809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呈现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0965639"/>
      </p:ext>
    </p:extLst>
  </p:cSld>
  <p:clrMapOvr>
    <a:masterClrMapping/>
  </p:clrMapOvr>
  <p:transition advTm="200"/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778476" y="3075058"/>
            <a:ext cx="2138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歌曲的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6925748"/>
      </p:ext>
    </p:extLst>
  </p:cSld>
  <p:clrMapOvr>
    <a:masterClrMapping/>
  </p:clrMapOvr>
  <p:transition advClick="0" advTm="300"/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68800" y="2767281"/>
            <a:ext cx="43327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专辑名称</a:t>
            </a:r>
            <a:endParaRPr lang="zh-CN" altLang="en-US" sz="8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0965639"/>
      </p:ext>
    </p:extLst>
  </p:cSld>
  <p:clrMapOvr>
    <a:masterClrMapping/>
  </p:clrMapOvr>
  <p:transition advTm="300"/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714567" y="2767281"/>
            <a:ext cx="28661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09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4115" y="0"/>
            <a:ext cx="16701995" cy="7262701"/>
          </a:xfrm>
          <a:prstGeom prst="rect">
            <a:avLst/>
          </a:prstGeom>
        </p:spPr>
      </p:pic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66313" y="3013502"/>
            <a:ext cx="14542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封</a:t>
            </a:r>
            <a:endParaRPr lang="zh-CN" altLang="en-US" sz="9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895515" y="3033165"/>
            <a:ext cx="14542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</a:t>
            </a:r>
            <a:endParaRPr lang="zh-CN" altLang="en-US" sz="9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971112" y="1032302"/>
            <a:ext cx="145424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</a:t>
            </a:r>
            <a:endParaRPr lang="zh-CN" altLang="en-US" sz="9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086600" y="1093054"/>
            <a:ext cx="1466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辑</a:t>
            </a:r>
            <a:endParaRPr lang="zh-CN" altLang="en-US" sz="9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3061361"/>
      </p:ext>
    </p:extLst>
  </p:cSld>
  <p:clrMapOvr>
    <a:masterClrMapping/>
  </p:clrMapOvr>
  <p:transition spd="med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  <p:bldP spid="6" grpId="1"/>
      <p:bldP spid="7" grpId="1"/>
      <p:bldP spid="10" grpId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714567" y="2767281"/>
            <a:ext cx="28661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LET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096817"/>
      </p:ext>
    </p:extLst>
  </p:cSld>
  <p:clrMapOvr>
    <a:masterClrMapping/>
  </p:clrMapOvr>
  <p:transition advTm="300"/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100052" y="2767281"/>
            <a:ext cx="42475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ALONE</a:t>
            </a:r>
            <a:endParaRPr lang="zh-CN" altLang="en-US" sz="8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096817"/>
      </p:ext>
    </p:extLst>
  </p:cSld>
  <p:clrMapOvr>
    <a:masterClrMapping/>
  </p:clrMapOvr>
  <p:transition advTm="50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090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0" y="3075057"/>
            <a:ext cx="2751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毛玻璃</a:t>
            </a:r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风格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68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7286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129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6" y="3075057"/>
            <a:ext cx="25143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时频切换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552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12618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海量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372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3429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海量固定曲风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372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008374" y="3075057"/>
            <a:ext cx="12831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乐器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372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804788" y="3089805"/>
            <a:ext cx="2448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乐器仿真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102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571489" y="3075057"/>
            <a:ext cx="12966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总之</a:t>
            </a:r>
          </a:p>
        </p:txBody>
      </p:sp>
      <p:sp>
        <p:nvSpPr>
          <p:cNvPr id="6" name="矩形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5687060" y="3075057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</a:t>
            </a:r>
            <a:endParaRPr lang="zh-CN" altLang="en-US" sz="2000" b="1" dirty="0"/>
          </a:p>
        </p:txBody>
      </p:sp>
      <p:sp>
        <p:nvSpPr>
          <p:cNvPr id="7" name="矩形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6259894" y="3075057"/>
            <a:ext cx="6976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</a:t>
            </a:r>
            <a:endParaRPr lang="zh-CN" altLang="en-US" sz="2000" b="1" dirty="0"/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405559" y="3075057"/>
            <a:ext cx="697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832726" y="3075057"/>
            <a:ext cx="697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</a:t>
            </a:r>
            <a:endParaRPr lang="zh-CN" altLang="en-US" sz="4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3444960"/>
      </p:ext>
    </p:extLst>
  </p:cSld>
  <p:clrMapOvr>
    <a:masterClrMapping/>
  </p:clrMapOvr>
  <p:transition advTm="1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 L -0.11953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7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48100" y="2767281"/>
            <a:ext cx="44958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你一定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7967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9265" y="3075057"/>
            <a:ext cx="2818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一定想知道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220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534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356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532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946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它们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757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95850" y="2767281"/>
            <a:ext cx="24003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它们</a:t>
            </a:r>
            <a:endParaRPr lang="zh-CN" altLang="en-US" sz="8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515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100">
        <p14:flythrough dir="out"/>
      </p:transition>
    </mc:Choice>
    <mc:Fallback xmlns="">
      <p:transition advTm="1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04662" y="3075057"/>
            <a:ext cx="14238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那么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9037881"/>
      </p:ext>
    </p:extLst>
  </p:cSld>
  <p:clrMapOvr>
    <a:masterClrMapping/>
  </p:clrMapOvr>
  <p:transition spd="slow" advTm="300"/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955462" y="2767281"/>
            <a:ext cx="23744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那么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0476007"/>
      </p:ext>
    </p:extLst>
  </p:cSld>
  <p:clrMapOvr>
    <a:masterClrMapping/>
  </p:clrMapOvr>
  <p:transition spd="slow" advTm="500"/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100043" y="2151728"/>
            <a:ext cx="42770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那么</a:t>
            </a:r>
            <a:endParaRPr lang="zh-CN" altLang="en-US" sz="1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3503366"/>
      </p:ext>
    </p:extLst>
  </p:cSld>
  <p:clrMapOvr>
    <a:masterClrMapping/>
  </p:clrMapOvr>
  <p:transition spd="slow" advTm="500"/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84903" y="2573612"/>
            <a:ext cx="108695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接下来请不要眨眼</a:t>
            </a:r>
            <a:endParaRPr lang="zh-CN" altLang="en-US" sz="9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885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096817"/>
      </p:ext>
    </p:extLst>
  </p:cSld>
  <p:clrMapOvr>
    <a:masterClrMapping/>
  </p:clrMapOvr>
  <p:transition advTm="50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defRPr sz="19900" b="1" spc="-3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e7d195523061f1c0328eee58866a2c96cef83cb5d7e8264eD65FB5D2354A91F359B7105383B69D524259A334A3200F36813883930A71B82EE2EA40F90FB214134A4A98ADE1E0FC8B02277D03E7C388C8DBDE84C21BD25112ED692C029410D4E746906C8EA725A2900BCE6D2752F7B065359685D6339882A0BD9671240B42E3A24FB80F5A811E2A08</_7b1dac89e7d195523061f1c0316ecb71>
</e7d195523061f1c0>
</file>

<file path=customXml/itemProps1.xml><?xml version="1.0" encoding="utf-8"?>
<ds:datastoreItem xmlns:ds="http://schemas.openxmlformats.org/officeDocument/2006/customXml" ds:itemID="{DFF3B768-9E02-4735-ADAF-1719B2F01C21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4518</TotalTime>
  <Words>511</Words>
  <Application>Microsoft Office PowerPoint</Application>
  <PresentationFormat>宽屏</PresentationFormat>
  <Paragraphs>390</Paragraphs>
  <Slides>135</Slides>
  <Notes>2</Notes>
  <HiddenSlides>0</HiddenSlides>
  <MMClips>6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135</vt:i4>
      </vt:variant>
    </vt:vector>
  </HeadingPairs>
  <TitlesOfParts>
    <vt:vector size="142" baseType="lpstr">
      <vt:lpstr>宋体</vt:lpstr>
      <vt:lpstr>微软雅黑</vt:lpstr>
      <vt:lpstr>Arial</vt:lpstr>
      <vt:lpstr>Calibri</vt:lpstr>
      <vt:lpstr>Calibri Light</vt:lpstr>
      <vt:lpstr>Office 主题</vt:lpstr>
      <vt:lpstr>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徐 良栋</cp:lastModifiedBy>
  <cp:revision>200</cp:revision>
  <dcterms:created xsi:type="dcterms:W3CDTF">2017-05-20T06:31:13Z</dcterms:created>
  <dcterms:modified xsi:type="dcterms:W3CDTF">2018-05-04T11:52:36Z</dcterms:modified>
</cp:coreProperties>
</file>